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91" r:id="rId2"/>
    <p:sldId id="301" r:id="rId3"/>
    <p:sldId id="325" r:id="rId4"/>
    <p:sldId id="328" r:id="rId5"/>
    <p:sldId id="329" r:id="rId6"/>
    <p:sldId id="332" r:id="rId7"/>
    <p:sldId id="330" r:id="rId8"/>
    <p:sldId id="331" r:id="rId9"/>
    <p:sldId id="333" r:id="rId10"/>
    <p:sldId id="335" r:id="rId11"/>
    <p:sldId id="337" r:id="rId12"/>
    <p:sldId id="327" r:id="rId13"/>
    <p:sldId id="339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14 –Bug / Issue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a minimal example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title</a:t>
            </a:r>
          </a:p>
          <a:p>
            <a:pPr lvl="2"/>
            <a:r>
              <a:rPr lang="en-US" sz="1800" dirty="0"/>
              <a:t>Write a good description</a:t>
            </a:r>
          </a:p>
          <a:p>
            <a:pPr lvl="2"/>
            <a:r>
              <a:rPr lang="en-US" sz="1800" dirty="0"/>
              <a:t>Give good steps for replication</a:t>
            </a:r>
          </a:p>
          <a:p>
            <a:pPr lvl="2"/>
            <a:r>
              <a:rPr lang="en-US" sz="1800" dirty="0"/>
              <a:t>Clearly show desired and observed 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Use images and formatting effectively.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A14 – Due by start of final exam period</a:t>
            </a:r>
          </a:p>
          <a:p>
            <a:pPr lvl="1"/>
            <a:r>
              <a:rPr lang="en-US" sz="1600" dirty="0"/>
              <a:t>Submit earlier for more time to revise and resubmit if necessary.</a:t>
            </a:r>
          </a:p>
          <a:p>
            <a:pPr lvl="1"/>
            <a:r>
              <a:rPr lang="en-US" sz="1600" dirty="0"/>
              <a:t>Do not skip final step of uploading to your </a:t>
            </a:r>
            <a:r>
              <a:rPr lang="en-US" sz="1600" dirty="0" err="1"/>
              <a:t>WiD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pPr lvl="1"/>
            <a:r>
              <a:rPr lang="en-US" sz="1600" dirty="0"/>
              <a:t>Resubmits will be graded as they come in though finals week.</a:t>
            </a:r>
          </a:p>
          <a:p>
            <a:pPr lvl="1"/>
            <a:r>
              <a:rPr lang="en-US" sz="1600" b="1" dirty="0"/>
              <a:t>All work must be complete and competent by the end of the final exam period</a:t>
            </a:r>
            <a:r>
              <a:rPr lang="en-US" sz="1600" dirty="0"/>
              <a:t> – plan accordingly.</a:t>
            </a:r>
          </a:p>
          <a:p>
            <a:r>
              <a:rPr lang="en-US" sz="1800" dirty="0"/>
              <a:t>Looking for something constructive to do over the break…</a:t>
            </a:r>
          </a:p>
          <a:p>
            <a:pPr lvl="1"/>
            <a:r>
              <a:rPr lang="en-US" sz="1600" dirty="0"/>
              <a:t>Have a go at some of the “good first issue” tickets.</a:t>
            </a:r>
          </a:p>
          <a:p>
            <a:pPr lvl="1"/>
            <a:r>
              <a:rPr lang="en-US" sz="1600" dirty="0"/>
              <a:t>If you fix one… make a PR.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41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Every bug report should be: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A good bug report will, at a minimum, include: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Version / configuration information (if relevant)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2506</TotalTime>
  <Words>2258</Words>
  <Application>Microsoft Macintosh PowerPoint</Application>
  <PresentationFormat>On-screen Show (16:9)</PresentationFormat>
  <Paragraphs>304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Dosis</vt:lpstr>
      <vt:lpstr>Dosis ExtraLight</vt:lpstr>
      <vt:lpstr>Segoe Print</vt:lpstr>
      <vt:lpstr>Titillium Web Light</vt:lpstr>
      <vt:lpstr>Mowbray template</vt:lpstr>
      <vt:lpstr>14 –Bug / Issue   Reporting</vt:lpstr>
      <vt:lpstr>FarmData2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143</cp:revision>
  <dcterms:created xsi:type="dcterms:W3CDTF">2020-11-16T20:41:40Z</dcterms:created>
  <dcterms:modified xsi:type="dcterms:W3CDTF">2021-12-06T20:37:47Z</dcterms:modified>
</cp:coreProperties>
</file>